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2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3218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98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153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948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3052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67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61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31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485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846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09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8017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>
            <a:extLst>
              <a:ext uri="{FF2B5EF4-FFF2-40B4-BE49-F238E27FC236}">
                <a16:creationId xmlns:a16="http://schemas.microsoft.com/office/drawing/2014/main" id="{AFFB5E17-8107-4190-B6E1-018143E94F5A}"/>
              </a:ext>
            </a:extLst>
          </p:cNvPr>
          <p:cNvSpPr/>
          <p:nvPr/>
        </p:nvSpPr>
        <p:spPr>
          <a:xfrm>
            <a:off x="711525" y="110889"/>
            <a:ext cx="3394310" cy="41025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altLang="zh-CN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0000"/>
              </a:highlight>
            </a:endParaRPr>
          </a:p>
          <a:p>
            <a:pPr algn="just"/>
            <a:endParaRPr lang="en-US" altLang="zh-CN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0000"/>
              </a:highlight>
            </a:endParaRPr>
          </a:p>
          <a:p>
            <a:r>
              <a:rPr lang="en-US" altLang="zh-CN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Guangdong </a:t>
            </a:r>
            <a:r>
              <a:rPr lang="en-US" altLang="zh-CN" sz="20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Showlite</a:t>
            </a:r>
            <a:r>
              <a:rPr lang="en-US" altLang="zh-CN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Stage </a:t>
            </a:r>
          </a:p>
          <a:p>
            <a:endParaRPr lang="en-US" altLang="zh-CN" sz="20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altLang="zh-CN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Lighting Co., Ltd</a:t>
            </a:r>
            <a:endParaRPr lang="zh-CN" altLang="en-US" sz="20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箭头: 右 4">
            <a:extLst>
              <a:ext uri="{FF2B5EF4-FFF2-40B4-BE49-F238E27FC236}">
                <a16:creationId xmlns:a16="http://schemas.microsoft.com/office/drawing/2014/main" id="{70311B75-443A-456F-8055-B3A946F1E744}"/>
              </a:ext>
            </a:extLst>
          </p:cNvPr>
          <p:cNvSpPr/>
          <p:nvPr/>
        </p:nvSpPr>
        <p:spPr>
          <a:xfrm>
            <a:off x="4276163" y="1899790"/>
            <a:ext cx="1004047" cy="2324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箭头: 右 6">
            <a:extLst>
              <a:ext uri="{FF2B5EF4-FFF2-40B4-BE49-F238E27FC236}">
                <a16:creationId xmlns:a16="http://schemas.microsoft.com/office/drawing/2014/main" id="{6F1B9670-D633-4C33-9413-0424B6436073}"/>
              </a:ext>
            </a:extLst>
          </p:cNvPr>
          <p:cNvSpPr/>
          <p:nvPr/>
        </p:nvSpPr>
        <p:spPr>
          <a:xfrm>
            <a:off x="4276163" y="423950"/>
            <a:ext cx="1004047" cy="2061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箭头: 右 7">
            <a:extLst>
              <a:ext uri="{FF2B5EF4-FFF2-40B4-BE49-F238E27FC236}">
                <a16:creationId xmlns:a16="http://schemas.microsoft.com/office/drawing/2014/main" id="{AE3D4BB1-3E94-407B-9A34-05200013D393}"/>
              </a:ext>
            </a:extLst>
          </p:cNvPr>
          <p:cNvSpPr/>
          <p:nvPr/>
        </p:nvSpPr>
        <p:spPr>
          <a:xfrm>
            <a:off x="4276163" y="3463764"/>
            <a:ext cx="1004046" cy="174529"/>
          </a:xfrm>
          <a:prstGeom prst="rightArrow">
            <a:avLst>
              <a:gd name="adj1" fmla="val 65428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9">
            <a:extLst>
              <a:ext uri="{FF2B5EF4-FFF2-40B4-BE49-F238E27FC236}">
                <a16:creationId xmlns:a16="http://schemas.microsoft.com/office/drawing/2014/main" id="{BB9132F0-64D0-40B9-AF77-5F2BC5DD76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1929" y="0"/>
            <a:ext cx="4222377" cy="12102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We  are </a:t>
            </a:r>
            <a:r>
              <a:rPr lang="en-US" altLang="zh-CN" sz="1600" dirty="0" err="1">
                <a:latin typeface="Arial" panose="020B0604020202020204" pitchFamily="34" charset="0"/>
                <a:cs typeface="Arial" panose="020B0604020202020204" pitchFamily="34" charset="0"/>
              </a:rPr>
              <a:t>factory,could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 provide you best service and high quality with reasonable price .</a:t>
            </a:r>
            <a:endParaRPr lang="zh-CN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6B9F5551-62CC-412E-BFB9-5013CB360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777" y="553939"/>
            <a:ext cx="3212447" cy="934174"/>
          </a:xfrm>
          <a:prstGeom prst="rect">
            <a:avLst/>
          </a:prstGeom>
        </p:spPr>
      </p:pic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0AADD181-3B25-4486-B521-9C1A2C20B9A5}"/>
              </a:ext>
            </a:extLst>
          </p:cNvPr>
          <p:cNvSpPr/>
          <p:nvPr/>
        </p:nvSpPr>
        <p:spPr>
          <a:xfrm>
            <a:off x="5351929" y="1427883"/>
            <a:ext cx="4222377" cy="12805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have More than 8 years experience of Stage light manufacture ,also have stable production line with quality control standard.</a:t>
            </a:r>
            <a:endParaRPr lang="zh-CN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矩形: 圆角 14">
            <a:extLst>
              <a:ext uri="{FF2B5EF4-FFF2-40B4-BE49-F238E27FC236}">
                <a16:creationId xmlns:a16="http://schemas.microsoft.com/office/drawing/2014/main" id="{38DBFBAA-D47A-46B5-8CA0-0EBCF231CFC1}"/>
              </a:ext>
            </a:extLst>
          </p:cNvPr>
          <p:cNvSpPr/>
          <p:nvPr/>
        </p:nvSpPr>
        <p:spPr>
          <a:xfrm>
            <a:off x="5280209" y="3031517"/>
            <a:ext cx="4356850" cy="12805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could provide you One-Stop </a:t>
            </a:r>
            <a:r>
              <a:rPr lang="en-US" altLang="zh-CN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Service,my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family company has Hardware factory and Truss </a:t>
            </a:r>
            <a:r>
              <a:rPr lang="en-US" altLang="zh-CN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flightcase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factory (OEM ,</a:t>
            </a:r>
            <a:r>
              <a:rPr lang="en-US" altLang="zh-CN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ODM,spare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parts, </a:t>
            </a:r>
            <a:r>
              <a:rPr lang="en-US" altLang="zh-CN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truss,flightcase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stage platform….)</a:t>
            </a:r>
            <a:endParaRPr lang="zh-CN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111310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301</TotalTime>
  <Words>76</Words>
  <Application>Microsoft Office PowerPoint</Application>
  <PresentationFormat>宽屏</PresentationFormat>
  <Paragraphs>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回顾</vt:lpstr>
      <vt:lpstr>We  are factory,could provide you best service and high quality with reasonable price 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song jian</dc:creator>
  <cp:lastModifiedBy>song jian</cp:lastModifiedBy>
  <cp:revision>13</cp:revision>
  <dcterms:created xsi:type="dcterms:W3CDTF">2020-03-05T03:39:58Z</dcterms:created>
  <dcterms:modified xsi:type="dcterms:W3CDTF">2020-03-05T08:41:23Z</dcterms:modified>
</cp:coreProperties>
</file>